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Lst>
  <p:sldSz cy="5143500" cx="9144000"/>
  <p:notesSz cx="6858000" cy="9144000"/>
  <p:embeddedFontLst>
    <p:embeddedFont>
      <p:font typeface="Raleway"/>
      <p:regular r:id="rId9"/>
      <p:bold r:id="rId10"/>
      <p:italic r:id="rId11"/>
      <p:boldItalic r:id="rId12"/>
    </p:embeddedFont>
    <p:embeddedFont>
      <p:font typeface="Lato"/>
      <p:regular r:id="rId13"/>
      <p:bold r:id="rId14"/>
      <p:italic r:id="rId15"/>
      <p:boldItalic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Raleway-italic.fntdata"/><Relationship Id="rId10" Type="http://schemas.openxmlformats.org/officeDocument/2006/relationships/font" Target="fonts/Raleway-bold.fntdata"/><Relationship Id="rId13" Type="http://schemas.openxmlformats.org/officeDocument/2006/relationships/font" Target="fonts/Lato-regular.fntdata"/><Relationship Id="rId12" Type="http://schemas.openxmlformats.org/officeDocument/2006/relationships/font" Target="fonts/Raleway-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Raleway-regular.fntdata"/><Relationship Id="rId15" Type="http://schemas.openxmlformats.org/officeDocument/2006/relationships/font" Target="fonts/Lato-italic.fntdata"/><Relationship Id="rId14" Type="http://schemas.openxmlformats.org/officeDocument/2006/relationships/font" Target="fonts/Lato-bold.fntdata"/><Relationship Id="rId16" Type="http://schemas.openxmlformats.org/officeDocument/2006/relationships/font" Target="fonts/Lato-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115896c7019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115896c7019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115896c7019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115896c7019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lt2"/>
        </a:solidFill>
      </p:bgPr>
    </p:bg>
    <p:spTree>
      <p:nvGrpSpPr>
        <p:cNvPr id="9" name="Shape 9"/>
        <p:cNvGrpSpPr/>
        <p:nvPr/>
      </p:nvGrpSpPr>
      <p:grpSpPr>
        <a:xfrm>
          <a:off x="0" y="0"/>
          <a:ext cx="0" cy="0"/>
          <a:chOff x="0" y="0"/>
          <a:chExt cx="0" cy="0"/>
        </a:xfrm>
      </p:grpSpPr>
      <p:sp>
        <p:nvSpPr>
          <p:cNvPr id="10" name="Google Shape;10;p2"/>
          <p:cNvSpPr/>
          <p:nvPr/>
        </p:nvSpPr>
        <p:spPr>
          <a:xfrm>
            <a:off x="0" y="0"/>
            <a:ext cx="9144000" cy="487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830392" y="1191256"/>
            <a:ext cx="745763" cy="45826"/>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729450" y="1322450"/>
            <a:ext cx="7688100" cy="1664700"/>
          </a:xfrm>
          <a:prstGeom prst="rect">
            <a:avLst/>
          </a:prstGeom>
        </p:spPr>
        <p:txBody>
          <a:bodyPr anchorCtr="0" anchor="t" bIns="91425" lIns="91425" spcFirstLastPara="1" rIns="91425" wrap="square" tIns="91425">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p:txBody>
      </p:sp>
      <p:sp>
        <p:nvSpPr>
          <p:cNvPr id="15" name="Google Shape;15;p2"/>
          <p:cNvSpPr txBox="1"/>
          <p:nvPr>
            <p:ph idx="1" type="subTitle"/>
          </p:nvPr>
        </p:nvSpPr>
        <p:spPr>
          <a:xfrm>
            <a:off x="729627" y="3172900"/>
            <a:ext cx="7688100" cy="5412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16" name="Google Shape;16;p2"/>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73" name="Shape 73"/>
        <p:cNvGrpSpPr/>
        <p:nvPr/>
      </p:nvGrpSpPr>
      <p:grpSpPr>
        <a:xfrm>
          <a:off x="0" y="0"/>
          <a:ext cx="0" cy="0"/>
          <a:chOff x="0" y="0"/>
          <a:chExt cx="0" cy="0"/>
        </a:xfrm>
      </p:grpSpPr>
      <p:grpSp>
        <p:nvGrpSpPr>
          <p:cNvPr id="74" name="Google Shape;74;p11"/>
          <p:cNvGrpSpPr/>
          <p:nvPr/>
        </p:nvGrpSpPr>
        <p:grpSpPr>
          <a:xfrm>
            <a:off x="830392" y="4169130"/>
            <a:ext cx="745763" cy="45826"/>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7" name="Google Shape;77;p11"/>
          <p:cNvSpPr txBox="1"/>
          <p:nvPr>
            <p:ph hasCustomPrompt="1" type="title"/>
          </p:nvPr>
        </p:nvSpPr>
        <p:spPr>
          <a:xfrm>
            <a:off x="729450" y="733950"/>
            <a:ext cx="7688400" cy="12447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p:nvPr>
            <p:ph idx="1" type="body"/>
          </p:nvPr>
        </p:nvSpPr>
        <p:spPr>
          <a:xfrm>
            <a:off x="729450" y="2272888"/>
            <a:ext cx="7688400" cy="15804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Clr>
                <a:schemeClr val="lt1"/>
              </a:buClr>
              <a:buSzPts val="1300"/>
              <a:buChar char="●"/>
              <a:defRPr>
                <a:solidFill>
                  <a:schemeClr val="lt1"/>
                </a:solidFill>
              </a:defRPr>
            </a:lvl1pPr>
            <a:lvl2pPr indent="-298450" lvl="1" marL="914400">
              <a:spcBef>
                <a:spcPts val="0"/>
              </a:spcBef>
              <a:spcAft>
                <a:spcPts val="0"/>
              </a:spcAft>
              <a:buClr>
                <a:schemeClr val="lt1"/>
              </a:buClr>
              <a:buSzPts val="1100"/>
              <a:buChar char="○"/>
              <a:defRPr>
                <a:solidFill>
                  <a:schemeClr val="lt1"/>
                </a:solidFill>
              </a:defRPr>
            </a:lvl2pPr>
            <a:lvl3pPr indent="-298450" lvl="2" marL="1371600">
              <a:spcBef>
                <a:spcPts val="0"/>
              </a:spcBef>
              <a:spcAft>
                <a:spcPts val="0"/>
              </a:spcAft>
              <a:buClr>
                <a:schemeClr val="lt1"/>
              </a:buClr>
              <a:buSzPts val="1100"/>
              <a:buChar char="■"/>
              <a:defRPr>
                <a:solidFill>
                  <a:schemeClr val="lt1"/>
                </a:solidFill>
              </a:defRPr>
            </a:lvl3pPr>
            <a:lvl4pPr indent="-298450" lvl="3" marL="1828800">
              <a:spcBef>
                <a:spcPts val="0"/>
              </a:spcBef>
              <a:spcAft>
                <a:spcPts val="0"/>
              </a:spcAft>
              <a:buClr>
                <a:schemeClr val="lt1"/>
              </a:buClr>
              <a:buSzPts val="1100"/>
              <a:buChar char="●"/>
              <a:defRPr>
                <a:solidFill>
                  <a:schemeClr val="lt1"/>
                </a:solidFill>
              </a:defRPr>
            </a:lvl4pPr>
            <a:lvl5pPr indent="-298450" lvl="4" marL="2286000">
              <a:spcBef>
                <a:spcPts val="0"/>
              </a:spcBef>
              <a:spcAft>
                <a:spcPts val="0"/>
              </a:spcAft>
              <a:buClr>
                <a:schemeClr val="lt1"/>
              </a:buClr>
              <a:buSzPts val="1100"/>
              <a:buChar char="○"/>
              <a:defRPr>
                <a:solidFill>
                  <a:schemeClr val="lt1"/>
                </a:solidFill>
              </a:defRPr>
            </a:lvl5pPr>
            <a:lvl6pPr indent="-298450" lvl="5" marL="2743200">
              <a:spcBef>
                <a:spcPts val="0"/>
              </a:spcBef>
              <a:spcAft>
                <a:spcPts val="0"/>
              </a:spcAft>
              <a:buClr>
                <a:schemeClr val="lt1"/>
              </a:buClr>
              <a:buSzPts val="1100"/>
              <a:buChar char="■"/>
              <a:defRPr>
                <a:solidFill>
                  <a:schemeClr val="lt1"/>
                </a:solidFill>
              </a:defRPr>
            </a:lvl6pPr>
            <a:lvl7pPr indent="-298450" lvl="6" marL="3200400">
              <a:spcBef>
                <a:spcPts val="0"/>
              </a:spcBef>
              <a:spcAft>
                <a:spcPts val="0"/>
              </a:spcAft>
              <a:buClr>
                <a:schemeClr val="lt1"/>
              </a:buClr>
              <a:buSzPts val="1100"/>
              <a:buChar char="●"/>
              <a:defRPr>
                <a:solidFill>
                  <a:schemeClr val="lt1"/>
                </a:solidFill>
              </a:defRPr>
            </a:lvl7pPr>
            <a:lvl8pPr indent="-298450" lvl="7" marL="3657600">
              <a:spcBef>
                <a:spcPts val="0"/>
              </a:spcBef>
              <a:spcAft>
                <a:spcPts val="0"/>
              </a:spcAft>
              <a:buClr>
                <a:schemeClr val="lt1"/>
              </a:buClr>
              <a:buSzPts val="1100"/>
              <a:buChar char="○"/>
              <a:defRPr>
                <a:solidFill>
                  <a:schemeClr val="lt1"/>
                </a:solidFill>
              </a:defRPr>
            </a:lvl8pPr>
            <a:lvl9pPr indent="-298450" lvl="8" marL="4114800">
              <a:spcBef>
                <a:spcPts val="0"/>
              </a:spcBef>
              <a:spcAft>
                <a:spcPts val="0"/>
              </a:spcAft>
              <a:buClr>
                <a:schemeClr val="lt1"/>
              </a:buClr>
              <a:buSzPts val="1100"/>
              <a:buChar char="■"/>
              <a:defRPr>
                <a:solidFill>
                  <a:schemeClr val="lt1"/>
                </a:solidFill>
              </a:defRPr>
            </a:lvl9pPr>
          </a:lstStyle>
          <a:p/>
        </p:txBody>
      </p:sp>
      <p:sp>
        <p:nvSpPr>
          <p:cNvPr id="79" name="Google Shape;79;p11"/>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0" name="Shape 80"/>
        <p:cNvGrpSpPr/>
        <p:nvPr/>
      </p:nvGrpSpPr>
      <p:grpSpPr>
        <a:xfrm>
          <a:off x="0" y="0"/>
          <a:ext cx="0" cy="0"/>
          <a:chOff x="0" y="0"/>
          <a:chExt cx="0" cy="0"/>
        </a:xfrm>
      </p:grpSpPr>
      <p:sp>
        <p:nvSpPr>
          <p:cNvPr id="81" name="Google Shape;81;p12"/>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7" name="Shape 17"/>
        <p:cNvGrpSpPr/>
        <p:nvPr/>
      </p:nvGrpSpPr>
      <p:grpSpPr>
        <a:xfrm>
          <a:off x="0" y="0"/>
          <a:ext cx="0" cy="0"/>
          <a:chOff x="0" y="0"/>
          <a:chExt cx="0" cy="0"/>
        </a:xfrm>
      </p:grpSpPr>
      <p:grpSp>
        <p:nvGrpSpPr>
          <p:cNvPr id="18" name="Google Shape;18;p3"/>
          <p:cNvGrpSpPr/>
          <p:nvPr/>
        </p:nvGrpSpPr>
        <p:grpSpPr>
          <a:xfrm>
            <a:off x="830392" y="1191256"/>
            <a:ext cx="745763" cy="45826"/>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1" name="Google Shape;21;p3"/>
          <p:cNvSpPr txBox="1"/>
          <p:nvPr>
            <p:ph type="title"/>
          </p:nvPr>
        </p:nvSpPr>
        <p:spPr>
          <a:xfrm>
            <a:off x="729450" y="1322450"/>
            <a:ext cx="7688400" cy="15186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22" name="Google Shape;22;p3"/>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3" name="Shape 23"/>
        <p:cNvGrpSpPr/>
        <p:nvPr/>
      </p:nvGrpSpPr>
      <p:grpSpPr>
        <a:xfrm>
          <a:off x="0" y="0"/>
          <a:ext cx="0" cy="0"/>
          <a:chOff x="0" y="0"/>
          <a:chExt cx="0" cy="0"/>
        </a:xfrm>
      </p:grpSpPr>
      <p:sp>
        <p:nvSpPr>
          <p:cNvPr id="24" name="Google Shape;24;p4"/>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5" name="Google Shape;25;p4"/>
          <p:cNvGrpSpPr/>
          <p:nvPr/>
        </p:nvGrpSpPr>
        <p:grpSpPr>
          <a:xfrm>
            <a:off x="830392" y="1191256"/>
            <a:ext cx="745763" cy="45826"/>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8" name="Google Shape;28;p4"/>
          <p:cNvSpPr txBox="1"/>
          <p:nvPr>
            <p:ph type="title"/>
          </p:nvPr>
        </p:nvSpPr>
        <p:spPr>
          <a:xfrm>
            <a:off x="729450" y="1318650"/>
            <a:ext cx="76887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29" name="Google Shape;29;p4"/>
          <p:cNvSpPr txBox="1"/>
          <p:nvPr>
            <p:ph idx="1" type="body"/>
          </p:nvPr>
        </p:nvSpPr>
        <p:spPr>
          <a:xfrm>
            <a:off x="729450" y="2078875"/>
            <a:ext cx="7688700" cy="22611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0" name="Google Shape;30;p4"/>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1" name="Shape 31"/>
        <p:cNvGrpSpPr/>
        <p:nvPr/>
      </p:nvGrpSpPr>
      <p:grpSpPr>
        <a:xfrm>
          <a:off x="0" y="0"/>
          <a:ext cx="0" cy="0"/>
          <a:chOff x="0" y="0"/>
          <a:chExt cx="0" cy="0"/>
        </a:xfrm>
      </p:grpSpPr>
      <p:sp>
        <p:nvSpPr>
          <p:cNvPr id="32" name="Google Shape;32;p5"/>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3" name="Google Shape;33;p5"/>
          <p:cNvGrpSpPr/>
          <p:nvPr/>
        </p:nvGrpSpPr>
        <p:grpSpPr>
          <a:xfrm>
            <a:off x="830392" y="1191256"/>
            <a:ext cx="745763" cy="45826"/>
            <a:chOff x="4580561" y="2589004"/>
            <a:chExt cx="1064464" cy="25200"/>
          </a:xfrm>
        </p:grpSpPr>
        <p:sp>
          <p:nvSpPr>
            <p:cNvPr id="34" name="Google Shape;34;p5"/>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5"/>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6" name="Google Shape;36;p5"/>
          <p:cNvSpPr txBox="1"/>
          <p:nvPr>
            <p:ph type="title"/>
          </p:nvPr>
        </p:nvSpPr>
        <p:spPr>
          <a:xfrm>
            <a:off x="729450" y="1318650"/>
            <a:ext cx="76884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37" name="Google Shape;37;p5"/>
          <p:cNvSpPr txBox="1"/>
          <p:nvPr>
            <p:ph idx="1" type="body"/>
          </p:nvPr>
        </p:nvSpPr>
        <p:spPr>
          <a:xfrm>
            <a:off x="729325" y="2078875"/>
            <a:ext cx="3774300" cy="22611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8" name="Google Shape;38;p5"/>
          <p:cNvSpPr txBox="1"/>
          <p:nvPr>
            <p:ph idx="2" type="body"/>
          </p:nvPr>
        </p:nvSpPr>
        <p:spPr>
          <a:xfrm>
            <a:off x="4643604" y="2078875"/>
            <a:ext cx="3774300" cy="22611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9" name="Google Shape;39;p5"/>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0" name="Shape 40"/>
        <p:cNvGrpSpPr/>
        <p:nvPr/>
      </p:nvGrpSpPr>
      <p:grpSpPr>
        <a:xfrm>
          <a:off x="0" y="0"/>
          <a:ext cx="0" cy="0"/>
          <a:chOff x="0" y="0"/>
          <a:chExt cx="0" cy="0"/>
        </a:xfrm>
      </p:grpSpPr>
      <p:sp>
        <p:nvSpPr>
          <p:cNvPr id="41" name="Google Shape;41;p6"/>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2" name="Google Shape;42;p6"/>
          <p:cNvGrpSpPr/>
          <p:nvPr/>
        </p:nvGrpSpPr>
        <p:grpSpPr>
          <a:xfrm>
            <a:off x="830392" y="1191256"/>
            <a:ext cx="745763" cy="45826"/>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6"/>
          <p:cNvSpPr txBox="1"/>
          <p:nvPr>
            <p:ph type="title"/>
          </p:nvPr>
        </p:nvSpPr>
        <p:spPr>
          <a:xfrm>
            <a:off x="729450" y="1318650"/>
            <a:ext cx="76884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46" name="Google Shape;46;p6"/>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7" name="Shape 47"/>
        <p:cNvGrpSpPr/>
        <p:nvPr/>
      </p:nvGrpSpPr>
      <p:grpSpPr>
        <a:xfrm>
          <a:off x="0" y="0"/>
          <a:ext cx="0" cy="0"/>
          <a:chOff x="0" y="0"/>
          <a:chExt cx="0" cy="0"/>
        </a:xfrm>
      </p:grpSpPr>
      <p:sp>
        <p:nvSpPr>
          <p:cNvPr id="48" name="Google Shape;48;p7"/>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9" name="Google Shape;49;p7"/>
          <p:cNvGrpSpPr/>
          <p:nvPr/>
        </p:nvGrpSpPr>
        <p:grpSpPr>
          <a:xfrm>
            <a:off x="830392" y="1191256"/>
            <a:ext cx="745763" cy="45826"/>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7"/>
          <p:cNvSpPr txBox="1"/>
          <p:nvPr>
            <p:ph type="title"/>
          </p:nvPr>
        </p:nvSpPr>
        <p:spPr>
          <a:xfrm>
            <a:off x="730000" y="1318650"/>
            <a:ext cx="3300900" cy="13815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53" name="Google Shape;53;p7"/>
          <p:cNvSpPr txBox="1"/>
          <p:nvPr>
            <p:ph idx="1" type="body"/>
          </p:nvPr>
        </p:nvSpPr>
        <p:spPr>
          <a:xfrm>
            <a:off x="721225" y="2781725"/>
            <a:ext cx="3300900" cy="1597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4" name="Google Shape;54;p7"/>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3"/>
        </a:solidFill>
      </p:bgPr>
    </p:bg>
    <p:spTree>
      <p:nvGrpSpPr>
        <p:cNvPr id="55" name="Shape 55"/>
        <p:cNvGrpSpPr/>
        <p:nvPr/>
      </p:nvGrpSpPr>
      <p:grpSpPr>
        <a:xfrm>
          <a:off x="0" y="0"/>
          <a:ext cx="0" cy="0"/>
          <a:chOff x="0" y="0"/>
          <a:chExt cx="0" cy="0"/>
        </a:xfrm>
      </p:grpSpPr>
      <p:grpSp>
        <p:nvGrpSpPr>
          <p:cNvPr id="56" name="Google Shape;56;p8"/>
          <p:cNvGrpSpPr/>
          <p:nvPr/>
        </p:nvGrpSpPr>
        <p:grpSpPr>
          <a:xfrm>
            <a:off x="830392" y="4169130"/>
            <a:ext cx="745763" cy="45826"/>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9" name="Google Shape;59;p8"/>
          <p:cNvSpPr txBox="1"/>
          <p:nvPr>
            <p:ph type="title"/>
          </p:nvPr>
        </p:nvSpPr>
        <p:spPr>
          <a:xfrm>
            <a:off x="729450" y="864300"/>
            <a:ext cx="7021200" cy="29850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60" name="Google Shape;60;p8"/>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61" name="Shape 61"/>
        <p:cNvGrpSpPr/>
        <p:nvPr/>
      </p:nvGrpSpPr>
      <p:grpSpPr>
        <a:xfrm>
          <a:off x="0" y="0"/>
          <a:ext cx="0" cy="0"/>
          <a:chOff x="0" y="0"/>
          <a:chExt cx="0" cy="0"/>
        </a:xfrm>
      </p:grpSpPr>
      <p:sp>
        <p:nvSpPr>
          <p:cNvPr id="62" name="Google Shape;62;p9"/>
          <p:cNvSpPr/>
          <p:nvPr/>
        </p:nvSpPr>
        <p:spPr>
          <a:xfrm>
            <a:off x="0" y="0"/>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3" name="Google Shape;63;p9"/>
          <p:cNvGrpSpPr/>
          <p:nvPr/>
        </p:nvGrpSpPr>
        <p:grpSpPr>
          <a:xfrm>
            <a:off x="830392" y="1191256"/>
            <a:ext cx="745763" cy="45826"/>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9"/>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67" name="Google Shape;67;p9"/>
          <p:cNvSpPr txBox="1"/>
          <p:nvPr>
            <p:ph idx="1" type="subTitle"/>
          </p:nvPr>
        </p:nvSpPr>
        <p:spPr>
          <a:xfrm>
            <a:off x="724950" y="3161525"/>
            <a:ext cx="3300900" cy="7590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68" name="Google Shape;68;p9"/>
          <p:cNvSpPr txBox="1"/>
          <p:nvPr>
            <p:ph idx="2" type="body"/>
          </p:nvPr>
        </p:nvSpPr>
        <p:spPr>
          <a:xfrm>
            <a:off x="5174225" y="1352625"/>
            <a:ext cx="3374400" cy="302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9" name="Google Shape;69;p9"/>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70" name="Shape 70"/>
        <p:cNvGrpSpPr/>
        <p:nvPr/>
      </p:nvGrpSpPr>
      <p:grpSpPr>
        <a:xfrm>
          <a:off x="0" y="0"/>
          <a:ext cx="0" cy="0"/>
          <a:chOff x="0" y="0"/>
          <a:chExt cx="0" cy="0"/>
        </a:xfrm>
      </p:grpSpPr>
      <p:sp>
        <p:nvSpPr>
          <p:cNvPr id="71" name="Google Shape;71;p10"/>
          <p:cNvSpPr txBox="1"/>
          <p:nvPr>
            <p:ph idx="1" type="body"/>
          </p:nvPr>
        </p:nvSpPr>
        <p:spPr>
          <a:xfrm>
            <a:off x="724950" y="4372551"/>
            <a:ext cx="7697400" cy="4605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72" name="Google Shape;72;p10"/>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treamlin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1pPr>
            <a:lvl2pPr lvl="1">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2pPr>
            <a:lvl3pPr lvl="2">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3pPr>
            <a:lvl4pPr lvl="3">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4pPr>
            <a:lvl5pPr lvl="4">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5pPr>
            <a:lvl6pPr lvl="5">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6pPr>
            <a:lvl7pPr lvl="6">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7pPr>
            <a:lvl8pPr lvl="7">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8pPr>
            <a:lvl9pPr lvl="8">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indent="-298450" lvl="1" marL="9144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indent="-298450" lvl="2" marL="13716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indent="-298450" lvl="3" marL="18288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indent="-298450" lvl="4" marL="22860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indent="-298450" lvl="5" marL="27432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indent="-298450" lvl="6" marL="32004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indent="-298450" lvl="7" marL="36576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indent="-298450" lvl="8" marL="41148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9pPr>
          </a:lstStyle>
          <a:p/>
        </p:txBody>
      </p:sp>
      <p:sp>
        <p:nvSpPr>
          <p:cNvPr id="8" name="Google Shape;8;p1"/>
          <p:cNvSpPr txBox="1"/>
          <p:nvPr>
            <p:ph idx="12" type="sldNum"/>
          </p:nvPr>
        </p:nvSpPr>
        <p:spPr>
          <a:xfrm>
            <a:off x="8536302" y="4749851"/>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pic>
        <p:nvPicPr>
          <p:cNvPr id="86" name="Google Shape;86;p13"/>
          <p:cNvPicPr preferRelativeResize="0"/>
          <p:nvPr/>
        </p:nvPicPr>
        <p:blipFill>
          <a:blip r:embed="rId3">
            <a:alphaModFix/>
          </a:blip>
          <a:stretch>
            <a:fillRect/>
          </a:stretch>
        </p:blipFill>
        <p:spPr>
          <a:xfrm>
            <a:off x="3480525" y="2449775"/>
            <a:ext cx="2041524" cy="2041524"/>
          </a:xfrm>
          <a:prstGeom prst="rect">
            <a:avLst/>
          </a:prstGeom>
          <a:noFill/>
          <a:ln cap="flat" cmpd="sng" w="28575">
            <a:solidFill>
              <a:schemeClr val="accent1"/>
            </a:solidFill>
            <a:prstDash val="solid"/>
            <a:round/>
            <a:headEnd len="sm" w="sm" type="none"/>
            <a:tailEnd len="sm" w="sm" type="none"/>
          </a:ln>
        </p:spPr>
      </p:pic>
      <p:sp>
        <p:nvSpPr>
          <p:cNvPr id="87" name="Google Shape;87;p13"/>
          <p:cNvSpPr txBox="1"/>
          <p:nvPr>
            <p:ph type="ctrTitle"/>
          </p:nvPr>
        </p:nvSpPr>
        <p:spPr>
          <a:xfrm>
            <a:off x="729450" y="1322450"/>
            <a:ext cx="7688100" cy="1664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a:solidFill>
                  <a:srgbClr val="4A86E8"/>
                </a:solidFill>
              </a:rPr>
              <a:t>Hillary Clinton</a:t>
            </a:r>
            <a:endParaRPr b="1">
              <a:solidFill>
                <a:srgbClr val="4A86E8"/>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pic>
        <p:nvPicPr>
          <p:cNvPr id="92" name="Google Shape;92;p14"/>
          <p:cNvPicPr preferRelativeResize="0"/>
          <p:nvPr/>
        </p:nvPicPr>
        <p:blipFill>
          <a:blip r:embed="rId3">
            <a:alphaModFix/>
          </a:blip>
          <a:stretch>
            <a:fillRect/>
          </a:stretch>
        </p:blipFill>
        <p:spPr>
          <a:xfrm>
            <a:off x="152400" y="152400"/>
            <a:ext cx="3626664" cy="4838702"/>
          </a:xfrm>
          <a:prstGeom prst="rect">
            <a:avLst/>
          </a:prstGeom>
          <a:noFill/>
          <a:ln>
            <a:noFill/>
          </a:ln>
        </p:spPr>
      </p:pic>
      <p:sp>
        <p:nvSpPr>
          <p:cNvPr id="93" name="Google Shape;93;p14"/>
          <p:cNvSpPr txBox="1"/>
          <p:nvPr/>
        </p:nvSpPr>
        <p:spPr>
          <a:xfrm>
            <a:off x="3910850" y="190500"/>
            <a:ext cx="5121300" cy="51411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SzPts val="1400"/>
              <a:buChar char="●"/>
            </a:pPr>
            <a:r>
              <a:rPr lang="en"/>
              <a:t>Hillary Rodham Clinton: C’est une politicienne, diplomâte, avocate, auteur, et oratrice publique. </a:t>
            </a:r>
            <a:endParaRPr/>
          </a:p>
          <a:p>
            <a:pPr indent="-317500" lvl="0" marL="457200" rtl="0" algn="l">
              <a:spcBef>
                <a:spcPts val="0"/>
              </a:spcBef>
              <a:spcAft>
                <a:spcPts val="0"/>
              </a:spcAft>
              <a:buSzPts val="1400"/>
              <a:buChar char="●"/>
            </a:pPr>
            <a:r>
              <a:rPr lang="en"/>
              <a:t>Elle est née le 26 Octobre 1947 à Chicago.</a:t>
            </a:r>
            <a:endParaRPr/>
          </a:p>
          <a:p>
            <a:pPr indent="-317500" lvl="0" marL="457200" rtl="0" algn="l">
              <a:spcBef>
                <a:spcPts val="0"/>
              </a:spcBef>
              <a:spcAft>
                <a:spcPts val="0"/>
              </a:spcAft>
              <a:buSzPts val="1400"/>
              <a:buChar char="●"/>
            </a:pPr>
            <a:r>
              <a:rPr lang="en"/>
              <a:t>Elle a grandi à Chicago, et elle a étudié à Wellesley College (premier cycle) et a Yale (fac de droit). </a:t>
            </a:r>
            <a:endParaRPr/>
          </a:p>
          <a:p>
            <a:pPr indent="-317500" lvl="0" marL="457200" rtl="0" algn="l">
              <a:spcBef>
                <a:spcPts val="0"/>
              </a:spcBef>
              <a:spcAft>
                <a:spcPts val="0"/>
              </a:spcAft>
              <a:buSzPts val="1400"/>
              <a:buChar char="●"/>
            </a:pPr>
            <a:r>
              <a:rPr lang="en"/>
              <a:t>Elle a rencontré son future époux, Bill Clinton, à Yale.</a:t>
            </a:r>
            <a:endParaRPr/>
          </a:p>
          <a:p>
            <a:pPr indent="-317500" lvl="0" marL="457200" rtl="0" algn="l">
              <a:spcBef>
                <a:spcPts val="0"/>
              </a:spcBef>
              <a:spcAft>
                <a:spcPts val="0"/>
              </a:spcAft>
              <a:buSzPts val="1400"/>
              <a:buChar char="●"/>
            </a:pPr>
            <a:r>
              <a:rPr lang="en"/>
              <a:t>En 1974, elle a déménagé avec Bill à Arkansas (son état d’origine) où elle a enseigné le droit à L’Université d’Arkansas.</a:t>
            </a:r>
            <a:endParaRPr/>
          </a:p>
          <a:p>
            <a:pPr indent="-317500" lvl="0" marL="457200" rtl="0" algn="l">
              <a:spcBef>
                <a:spcPts val="0"/>
              </a:spcBef>
              <a:spcAft>
                <a:spcPts val="0"/>
              </a:spcAft>
              <a:buSzPts val="1400"/>
              <a:buChar char="●"/>
            </a:pPr>
            <a:r>
              <a:rPr lang="en"/>
              <a:t>Pendant cette période, elle a travaillé aussi pour le “Children’s Defense Fund.”</a:t>
            </a:r>
            <a:endParaRPr/>
          </a:p>
          <a:p>
            <a:pPr indent="-317500" lvl="0" marL="457200" rtl="0" algn="l">
              <a:spcBef>
                <a:spcPts val="0"/>
              </a:spcBef>
              <a:spcAft>
                <a:spcPts val="0"/>
              </a:spcAft>
              <a:buSzPts val="1400"/>
              <a:buChar char="●"/>
            </a:pPr>
            <a:r>
              <a:rPr lang="en"/>
              <a:t>En 1992, son époux à été élu Président des Etats-Unis, et en 1993, elle est devenue Première Dame des Etats-Unis.</a:t>
            </a:r>
            <a:endParaRPr/>
          </a:p>
          <a:p>
            <a:pPr indent="-317500" lvl="0" marL="457200" rtl="0" algn="l">
              <a:spcBef>
                <a:spcPts val="0"/>
              </a:spcBef>
              <a:spcAft>
                <a:spcPts val="0"/>
              </a:spcAft>
              <a:buSzPts val="1400"/>
              <a:buChar char="●"/>
            </a:pPr>
            <a:r>
              <a:rPr lang="en"/>
              <a:t>En tant que Première Dame, elle s’est focalisée sur les questions d’accès universel aux soins de santé et de sécurité des enfants. </a:t>
            </a:r>
            <a:endParaRPr/>
          </a:p>
          <a:p>
            <a:pPr indent="-317500" lvl="0" marL="457200" rtl="0" algn="l">
              <a:spcBef>
                <a:spcPts val="0"/>
              </a:spcBef>
              <a:spcAft>
                <a:spcPts val="0"/>
              </a:spcAft>
              <a:buSzPts val="1400"/>
              <a:buChar char="●"/>
            </a:pPr>
            <a:r>
              <a:rPr lang="en"/>
              <a:t>Elle était Première Dame jusqu’à 2001 quand elle était élue Sénatrice pour l’état de New York. Elle est restée dans ce rôle jusqu’à 2009, et elle était la première Première Dame élue Sénatrice.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5"/>
          <p:cNvSpPr txBox="1"/>
          <p:nvPr/>
        </p:nvSpPr>
        <p:spPr>
          <a:xfrm>
            <a:off x="3910850" y="190500"/>
            <a:ext cx="5121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pic>
        <p:nvPicPr>
          <p:cNvPr id="99" name="Google Shape;99;p15"/>
          <p:cNvPicPr preferRelativeResize="0"/>
          <p:nvPr/>
        </p:nvPicPr>
        <p:blipFill>
          <a:blip r:embed="rId3">
            <a:alphaModFix/>
          </a:blip>
          <a:stretch>
            <a:fillRect/>
          </a:stretch>
        </p:blipFill>
        <p:spPr>
          <a:xfrm>
            <a:off x="208425" y="768725"/>
            <a:ext cx="3606051" cy="3606051"/>
          </a:xfrm>
          <a:prstGeom prst="rect">
            <a:avLst/>
          </a:prstGeom>
          <a:noFill/>
          <a:ln>
            <a:noFill/>
          </a:ln>
        </p:spPr>
      </p:pic>
      <p:sp>
        <p:nvSpPr>
          <p:cNvPr id="100" name="Google Shape;100;p15"/>
          <p:cNvSpPr txBox="1"/>
          <p:nvPr/>
        </p:nvSpPr>
        <p:spPr>
          <a:xfrm>
            <a:off x="3910850" y="1028700"/>
            <a:ext cx="5121300" cy="40635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SzPts val="1400"/>
              <a:buChar char="●"/>
            </a:pPr>
            <a:r>
              <a:rPr lang="en"/>
              <a:t>En 2008, elle a lancé sa campagne présidentielle, mais elle a perdu contre Président Barack Obama.</a:t>
            </a:r>
            <a:endParaRPr/>
          </a:p>
          <a:p>
            <a:pPr indent="-317500" lvl="0" marL="457200" rtl="0" algn="l">
              <a:spcBef>
                <a:spcPts val="0"/>
              </a:spcBef>
              <a:spcAft>
                <a:spcPts val="0"/>
              </a:spcAft>
              <a:buSzPts val="1400"/>
              <a:buChar char="●"/>
            </a:pPr>
            <a:r>
              <a:rPr lang="en"/>
              <a:t>Peu après, Président Obama l’a nommé son Secrétaire d’Etat, un poste qu’elle occupait jusqu’à 2013.</a:t>
            </a:r>
            <a:endParaRPr/>
          </a:p>
          <a:p>
            <a:pPr indent="-317500" lvl="0" marL="457200" rtl="0" algn="l">
              <a:spcBef>
                <a:spcPts val="0"/>
              </a:spcBef>
              <a:spcAft>
                <a:spcPts val="0"/>
              </a:spcAft>
              <a:buSzPts val="1400"/>
              <a:buChar char="●"/>
            </a:pPr>
            <a:r>
              <a:rPr lang="en"/>
              <a:t>En 2016, elle était la candidate démocrate pour la présidence américaine – la première candidate fèmme d’une partie politique majeure des US. </a:t>
            </a:r>
            <a:endParaRPr/>
          </a:p>
          <a:p>
            <a:pPr indent="-317500" lvl="0" marL="457200" rtl="0" algn="l">
              <a:spcBef>
                <a:spcPts val="0"/>
              </a:spcBef>
              <a:spcAft>
                <a:spcPts val="0"/>
              </a:spcAft>
              <a:buSzPts val="1400"/>
              <a:buChar char="●"/>
            </a:pPr>
            <a:r>
              <a:rPr lang="en"/>
              <a:t>On sait tous qu’elle n’a pas gagné (même si elle a reçu 3M votes de plus que l’autre candidat…).</a:t>
            </a:r>
            <a:endParaRPr/>
          </a:p>
          <a:p>
            <a:pPr indent="-317500" lvl="0" marL="457200" rtl="0" algn="l">
              <a:spcBef>
                <a:spcPts val="0"/>
              </a:spcBef>
              <a:spcAft>
                <a:spcPts val="0"/>
              </a:spcAft>
              <a:buSzPts val="1400"/>
              <a:buChar char="●"/>
            </a:pPr>
            <a:r>
              <a:rPr lang="en"/>
              <a:t>Elle a confronté des controverses pendant sa carrière, mais je trouve son intellecte et sa dédication à la service publique très inspirants. </a:t>
            </a:r>
            <a:endParaRPr/>
          </a:p>
          <a:p>
            <a:pPr indent="-317500" lvl="0" marL="457200" rtl="0" algn="l">
              <a:spcBef>
                <a:spcPts val="0"/>
              </a:spcBef>
              <a:spcAft>
                <a:spcPts val="0"/>
              </a:spcAft>
              <a:buSzPts val="1400"/>
              <a:buChar char="●"/>
            </a:pPr>
            <a:r>
              <a:rPr lang="en"/>
              <a:t>Citation à propos </a:t>
            </a:r>
            <a:r>
              <a:rPr lang="en"/>
              <a:t>d'Hillary</a:t>
            </a:r>
            <a:r>
              <a:rPr lang="en"/>
              <a:t> que j’ai jamais oublié: “Bill Clinton est le Président le plus intelligent que j’ai jamais rencontré. Hillary Clinton et la personne la plus intelligente que j’ai jamais rencontré.”</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